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1"/>
  </p:notesMasterIdLst>
  <p:sldIdLst>
    <p:sldId id="376" r:id="rId3"/>
    <p:sldId id="377" r:id="rId4"/>
    <p:sldId id="362" r:id="rId5"/>
    <p:sldId id="379" r:id="rId6"/>
    <p:sldId id="380" r:id="rId7"/>
    <p:sldId id="381" r:id="rId8"/>
    <p:sldId id="382" r:id="rId9"/>
    <p:sldId id="387" r:id="rId10"/>
    <p:sldId id="392" r:id="rId11"/>
    <p:sldId id="393" r:id="rId12"/>
    <p:sldId id="394" r:id="rId13"/>
    <p:sldId id="378" r:id="rId14"/>
    <p:sldId id="371" r:id="rId15"/>
    <p:sldId id="372" r:id="rId16"/>
    <p:sldId id="342" r:id="rId17"/>
    <p:sldId id="344" r:id="rId18"/>
    <p:sldId id="384" r:id="rId19"/>
    <p:sldId id="367" r:id="rId20"/>
    <p:sldId id="385" r:id="rId21"/>
    <p:sldId id="355" r:id="rId22"/>
    <p:sldId id="386" r:id="rId23"/>
    <p:sldId id="388" r:id="rId24"/>
    <p:sldId id="391" r:id="rId25"/>
    <p:sldId id="389" r:id="rId26"/>
    <p:sldId id="390" r:id="rId27"/>
    <p:sldId id="322" r:id="rId28"/>
    <p:sldId id="375" r:id="rId29"/>
    <p:sldId id="32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t1Eh3PR1lm5ZhhrImKF1g==" hashData="vo26UkxBHtKWoxU0N1/VFrt1vRCsCt1Nk0pH150Y7RN5PLAODL6UTXzRSrsqoO3KcdjI6LIcHCsSsqf6Ys04H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4F271-209E-4EDC-8F56-5C27D09CC05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3AD94-164C-4E89-8CEB-806F07114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2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811-1A68-4ED6-8709-7C753F3D3C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2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0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9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9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8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3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03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58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89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3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2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5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0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3B24-1122-4D3E-BE33-71D26F07DB8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312D-50E9-445D-A619-0B1B8825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4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790700" y="76200"/>
            <a:ext cx="4457700" cy="914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0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85163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5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5105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সরকারি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ওয়েব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সাইট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08817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বিজ্ঞপ্তি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590061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</a:rPr>
              <a:t>এত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দ্বারা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সকল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প্রশিক্ষনার্থীদের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জনানো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যাইতেছে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তাদের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পরীক্ষা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আগামী</a:t>
            </a:r>
            <a:r>
              <a:rPr lang="en-US" sz="2800" dirty="0" smtClean="0">
                <a:solidFill>
                  <a:srgbClr val="00B050"/>
                </a:solidFill>
              </a:rPr>
              <a:t> ২৮/০৫/২০১৭ইং </a:t>
            </a:r>
            <a:r>
              <a:rPr lang="en-US" sz="2800" dirty="0" err="1" smtClean="0">
                <a:solidFill>
                  <a:srgbClr val="00B050"/>
                </a:solidFill>
              </a:rPr>
              <a:t>তারিখে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সকাল</a:t>
            </a:r>
            <a:r>
              <a:rPr lang="en-US" sz="2800" dirty="0" smtClean="0">
                <a:solidFill>
                  <a:srgbClr val="00B050"/>
                </a:solidFill>
              </a:rPr>
              <a:t> ৯ঘটিকায় </a:t>
            </a:r>
            <a:r>
              <a:rPr lang="en-US" sz="2800" dirty="0" err="1" smtClean="0">
                <a:solidFill>
                  <a:srgbClr val="00B050"/>
                </a:solidFill>
              </a:rPr>
              <a:t>অনুষ্ঠিতে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হইবে</a:t>
            </a:r>
            <a:r>
              <a:rPr lang="en-US" sz="2800" dirty="0" smtClean="0">
                <a:solidFill>
                  <a:srgbClr val="00B050"/>
                </a:solidFill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9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3600" y="457200"/>
            <a:ext cx="3048000" cy="5486400"/>
            <a:chOff x="5943600" y="293631"/>
            <a:chExt cx="3048000" cy="5063944"/>
          </a:xfrm>
        </p:grpSpPr>
        <p:sp>
          <p:nvSpPr>
            <p:cNvPr id="3" name="TextBox 2"/>
            <p:cNvSpPr txBox="1"/>
            <p:nvPr/>
          </p:nvSpPr>
          <p:spPr>
            <a:xfrm>
              <a:off x="5943600" y="293631"/>
              <a:ext cx="3048000" cy="4616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সরকারি</a:t>
              </a:r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2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ওয়েব</a:t>
              </a:r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2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সাইট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43600" y="809666"/>
              <a:ext cx="30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</a:rPr>
                <a:t>বিজ্ঞপ্তি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1387257"/>
              <a:ext cx="3048000" cy="39703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chemeClr val="bg1"/>
                  </a:solidFill>
                </a:rPr>
                <a:t>এত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দ্বারা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সকল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প্রশিক্ষনার্থীদের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জনানো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যাইতেছে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যে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তাদের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পরীক্ষা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আগামী</a:t>
              </a:r>
              <a:r>
                <a:rPr lang="en-US" sz="2800" dirty="0" smtClean="0">
                  <a:solidFill>
                    <a:schemeClr val="bg1"/>
                  </a:solidFill>
                </a:rPr>
                <a:t> ২৮/০৫/২০১৭ইং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তারিখে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সকাল</a:t>
              </a:r>
              <a:r>
                <a:rPr lang="en-US" sz="2800" dirty="0" smtClean="0">
                  <a:solidFill>
                    <a:schemeClr val="bg1"/>
                  </a:solidFill>
                </a:rPr>
                <a:t> ৯ঘটিকায়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অনুষ্ঠিতে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হইবে</a:t>
              </a:r>
              <a:r>
                <a:rPr lang="en-US" sz="2800" dirty="0" smtClean="0">
                  <a:solidFill>
                    <a:schemeClr val="bg1"/>
                  </a:solidFill>
                </a:rPr>
                <a:t>।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9656"/>
            <a:ext cx="5105400" cy="50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96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52400"/>
            <a:ext cx="5486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সরকারি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ওয়েব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সাইট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043197"/>
            <a:ext cx="3048000" cy="566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বিজ্ঞপ্তি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819400"/>
            <a:ext cx="59436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</a:rPr>
              <a:t>পরিক্ষা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হবে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পরিক্ষা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দিব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না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</a:rPr>
              <a:t>শেখার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শেষ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নাই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শেখার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চেষ্টা</a:t>
            </a:r>
            <a:endParaRPr lang="en-US" sz="3200" dirty="0">
              <a:solidFill>
                <a:schemeClr val="bg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</a:rPr>
              <a:t>বৃথা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তাই</a:t>
            </a:r>
            <a:r>
              <a:rPr lang="en-US" sz="3200" dirty="0" smtClean="0">
                <a:solidFill>
                  <a:schemeClr val="bg1"/>
                </a:solidFill>
              </a:rPr>
              <a:t> ………….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80106"/>
            <a:ext cx="3352800" cy="2125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98394"/>
            <a:ext cx="3886200" cy="21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55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96123"/>
            <a:ext cx="355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পাঠ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8268" y="49792"/>
            <a:ext cx="2613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ঘোষনা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59" y="1699182"/>
            <a:ext cx="8092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ICT use in ethics</a:t>
            </a:r>
          </a:p>
          <a:p>
            <a:pPr algn="ctr"/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তথ্য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যোগাযোগ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প্রযুক্তি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ব্যবহারে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নৈতিকতা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38" y="2776400"/>
            <a:ext cx="5301056" cy="40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0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540" y="205085"/>
            <a:ext cx="22284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নফল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54054"/>
            <a:ext cx="541020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তথ্য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যোগাযোগ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প্রযুক্তি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ব্যবহারে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নৈতিকতা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28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919410"/>
            <a:ext cx="54102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তথ্য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যোগাযোগ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প্রযুক্তিতে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নৈতিকতা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বজায়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কৌশল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28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" y="112841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পাঠ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শেষে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2800" b="1" dirty="0" smtClean="0">
                <a:solidFill>
                  <a:srgbClr val="FF0000"/>
                </a:solidFill>
              </a:rPr>
              <a:t> ……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2149">
            <a:off x="4565447" y="2430370"/>
            <a:ext cx="5581988" cy="29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077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নৈতিকতা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নৈতিকতা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জ্ঞানের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শাখা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</a:t>
            </a:r>
            <a:r>
              <a:rPr lang="en-US" sz="2800" dirty="0" smtClean="0"/>
              <a:t>, </a:t>
            </a:r>
            <a:r>
              <a:rPr lang="en-US" sz="2800" dirty="0" err="1" smtClean="0"/>
              <a:t>আচার-ব্যবহারের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মূলনীতি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মন্দ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বিচার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বিশ্লেষণ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/>
              <a:t> </a:t>
            </a:r>
            <a:r>
              <a:rPr lang="en-US" sz="2800" dirty="0" err="1" smtClean="0"/>
              <a:t>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নৈতিকতা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মানব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সর্বোচ্চ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সাফল্য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নৈতিকতাই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যথেষ্ট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34351"/>
            <a:ext cx="5486400" cy="33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6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077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নৈতিকতা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45" y="1731542"/>
            <a:ext cx="48144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তথ্যের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গোপনীয়তা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রক্ষা</a:t>
            </a:r>
            <a:r>
              <a:rPr lang="en-US" sz="24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সফটওয়্যার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পাইরেসি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রোধ</a:t>
            </a:r>
            <a:r>
              <a:rPr lang="en-US" sz="24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ডাটা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রোধ</a:t>
            </a:r>
            <a:r>
              <a:rPr lang="en-US" sz="24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সাইবার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অপরাধ</a:t>
            </a:r>
            <a:r>
              <a:rPr lang="en-US" sz="2400" dirty="0"/>
              <a:t> </a:t>
            </a:r>
            <a:r>
              <a:rPr lang="en-US" sz="2400" dirty="0" err="1" smtClean="0"/>
              <a:t>দমন</a:t>
            </a:r>
            <a:r>
              <a:rPr lang="en-US" sz="24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হার্ডওয়্যার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রোধ</a:t>
            </a:r>
            <a:r>
              <a:rPr lang="en-US" sz="24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ভাইরাস</a:t>
            </a:r>
            <a:r>
              <a:rPr lang="en-US" sz="24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/>
              <a:t>তথ্যের</a:t>
            </a:r>
            <a:r>
              <a:rPr lang="en-US" sz="2400" dirty="0"/>
              <a:t> </a:t>
            </a:r>
            <a:r>
              <a:rPr lang="en-US" sz="2400" dirty="0" err="1"/>
              <a:t>ভুল</a:t>
            </a:r>
            <a:r>
              <a:rPr lang="en-US" sz="2400" dirty="0"/>
              <a:t> ‍</a:t>
            </a:r>
            <a:r>
              <a:rPr lang="en-US" sz="2400" dirty="0" err="1"/>
              <a:t>উপস্থাপন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ইন্টারনেটে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অসম্মান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প্রদর্শন</a:t>
            </a:r>
            <a:r>
              <a:rPr lang="en-US" sz="2400" dirty="0" smtClean="0"/>
              <a:t> 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নিজেদের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স্বার্থের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দ্বন্দ্বে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চলা</a:t>
            </a:r>
            <a:r>
              <a:rPr lang="en-US" sz="2400" dirty="0" smtClean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30516"/>
            <a:ext cx="4163290" cy="3703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036" y="914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তথ্য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যোগাযোগ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নৈতিকতার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নিম্নলিখিত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নিয়মসমূহ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উচিত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যথা</a:t>
            </a:r>
            <a:r>
              <a:rPr lang="en-US" sz="2400" dirty="0" smtClean="0"/>
              <a:t>:-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87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077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ইথিকস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ইন্সটিটিউট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45" y="1814394"/>
            <a:ext cx="8582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১। </a:t>
            </a:r>
            <a:r>
              <a:rPr lang="en-US" sz="2400" dirty="0" err="1" smtClean="0"/>
              <a:t>অন্যের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২। </a:t>
            </a:r>
            <a:r>
              <a:rPr lang="en-US" sz="2400" dirty="0" err="1" smtClean="0"/>
              <a:t>অন্যের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হস্তক্ষেপ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৩। </a:t>
            </a:r>
            <a:r>
              <a:rPr lang="en-US" sz="2400" dirty="0" err="1" smtClean="0"/>
              <a:t>অন্যের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গোপনে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সংগ্রহ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৪। </a:t>
            </a:r>
            <a:r>
              <a:rPr lang="en-US" sz="2400" dirty="0" err="1" smtClean="0"/>
              <a:t>চুরির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উদ্দেশ্যে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৫। </a:t>
            </a:r>
            <a:r>
              <a:rPr lang="en-US" sz="2400" dirty="0" err="1" smtClean="0"/>
              <a:t>মিথ্যা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সাক্ষ্য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বহনের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৬।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সফটওয়্যার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কপি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৭। </a:t>
            </a:r>
            <a:r>
              <a:rPr lang="en-US" sz="2400" dirty="0" err="1" smtClean="0"/>
              <a:t>অনুমতি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রিসোর্স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৮। </a:t>
            </a:r>
            <a:r>
              <a:rPr lang="en-US" sz="2400" dirty="0" err="1" smtClean="0"/>
              <a:t>অন্যের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বুদ্ধিবৃত্তি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সংক্রান্ত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ফলাফলকে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আত্মসা</a:t>
            </a:r>
            <a:r>
              <a:rPr lang="en-US" sz="2400" dirty="0" smtClean="0"/>
              <a:t>ৎ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৯। </a:t>
            </a:r>
            <a:r>
              <a:rPr lang="en-US" sz="2400" dirty="0" err="1" smtClean="0"/>
              <a:t>প্রোগ্রাম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প্রবাভ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ফেলবে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চিন্তা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</a:p>
          <a:p>
            <a:pPr algn="just"/>
            <a:r>
              <a:rPr lang="en-US" sz="2400" dirty="0" smtClean="0"/>
              <a:t>১০। </a:t>
            </a:r>
            <a:r>
              <a:rPr lang="en-US" sz="2400" dirty="0" err="1" smtClean="0"/>
              <a:t>কম্পিউটারকে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এমনভাবে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 </a:t>
            </a:r>
            <a:r>
              <a:rPr lang="en-US" sz="2400" dirty="0" err="1" smtClean="0"/>
              <a:t>যেন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বিচার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বিবেচনা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শ্রদ্ধা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প্রদর্শন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036" y="914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১৯৯২সালে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ইথিকস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ইন্সটিটিউট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ইথিকসের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বিষয়ে</a:t>
            </a:r>
            <a:r>
              <a:rPr lang="en-US" sz="2400" dirty="0" smtClean="0"/>
              <a:t> ১০টি </a:t>
            </a:r>
            <a:r>
              <a:rPr lang="en-US" sz="2400" dirty="0" err="1" smtClean="0"/>
              <a:t>নিদের্শনা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যথা</a:t>
            </a:r>
            <a:r>
              <a:rPr lang="en-US" sz="2400" dirty="0" smtClean="0"/>
              <a:t>:-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1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4275" y="2417704"/>
            <a:ext cx="4343400" cy="88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800" dirty="0" smtClean="0"/>
          </a:p>
          <a:p>
            <a:pPr algn="ctr">
              <a:lnSpc>
                <a:spcPct val="150000"/>
              </a:lnSpc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343127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1066800" y="0"/>
            <a:ext cx="6934200" cy="1129146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1066800"/>
            <a:ext cx="366442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5486400" y="2057400"/>
            <a:ext cx="3657600" cy="4648200"/>
          </a:xfrm>
          <a:prstGeom prst="flowChartInternalStorag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১ম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আইসিটি</a:t>
            </a:r>
          </a:p>
          <a:p>
            <a:pPr algn="ctr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400" dirty="0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80E5A"/>
                </a:solidFill>
                <a:latin typeface="NikoshBAN" pitchFamily="2" charset="0"/>
                <a:cs typeface="NikoshBAN" pitchFamily="2" charset="0"/>
              </a:rPr>
              <a:t>প্রেক্ষিত</a:t>
            </a:r>
            <a:endParaRPr lang="en-US" sz="2400" dirty="0">
              <a:solidFill>
                <a:srgbClr val="780E5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(Information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&amp; Communication Technology :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World &amp; Bangladesh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Perspective)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u="heavy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Internal Storage 14"/>
          <p:cNvSpPr/>
          <p:nvPr/>
        </p:nvSpPr>
        <p:spPr>
          <a:xfrm>
            <a:off x="0" y="2057400"/>
            <a:ext cx="3431275" cy="4648200"/>
          </a:xfrm>
          <a:prstGeom prst="flowChartInternalStorag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মোহাম্মদ আতাউর রহমান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বিজুল দারুল হুদা কামিল স্নাতকোত্তর মাদরাসা</a:t>
            </a:r>
          </a:p>
          <a:p>
            <a:pPr algn="ctr"/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বিরামপুর, দিনাজপুর।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mataur.anik@gmail.com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www.facebook</a:t>
            </a:r>
            <a:r>
              <a:rPr lang="bn-BD" sz="2000" dirty="0" smtClean="0">
                <a:solidFill>
                  <a:srgbClr val="FF0000"/>
                </a:solidFill>
              </a:rPr>
              <a:t>.com</a:t>
            </a:r>
            <a:r>
              <a:rPr lang="en-US" sz="2000" dirty="0" smtClean="0">
                <a:solidFill>
                  <a:srgbClr val="FF0000"/>
                </a:solidFill>
              </a:rPr>
              <a:t>/Ataur</a:t>
            </a:r>
            <a:endParaRPr lang="en-US" sz="3200" u="heavy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75" y="808630"/>
            <a:ext cx="2048301" cy="2239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4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1066800"/>
            <a:ext cx="5695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B050"/>
                </a:solidFill>
              </a:rPr>
              <a:t>তথ্যের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গোপনীয়তা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বলতে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তথ্যকে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শর্তের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উপর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ভিত্তি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দেখতে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পাবে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ব্যবহার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করতে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পারবে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তা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নিশ্চিত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করাকে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বুঝায়</a:t>
            </a:r>
            <a:r>
              <a:rPr lang="en-US" sz="2400" dirty="0" smtClean="0">
                <a:solidFill>
                  <a:srgbClr val="00B050"/>
                </a:solidFill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</a:rPr>
              <a:t>যেমন-পরীক্ষার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প্রশ্নপ্ত্র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পরীক্ষার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পূর্বে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শিক্ষার্থীদের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দেখানো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যায়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না</a:t>
            </a:r>
            <a:r>
              <a:rPr lang="en-US" sz="2400" dirty="0" smtClean="0">
                <a:solidFill>
                  <a:srgbClr val="00B050"/>
                </a:solidFill>
              </a:rPr>
              <a:t>।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19439"/>
            <a:ext cx="5029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তথ্যের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গোপনীয়তা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786" y="3730962"/>
            <a:ext cx="506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ছেলে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মেয়ের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ব্যক্তিগত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অনেক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ইন্টারনেটে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প্রকাশ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সামাজিক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মর্যাদা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নষ্ট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" y="5656462"/>
            <a:ext cx="5569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B050"/>
                </a:solidFill>
              </a:rPr>
              <a:t>তথ্যের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নিরাপত্তা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রক্ষায়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পাসওয়ার্ড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গোপন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সংকেত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দেয়া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উচিত</a:t>
            </a:r>
            <a:r>
              <a:rPr lang="en-US" sz="2400" dirty="0" smtClean="0">
                <a:solidFill>
                  <a:srgbClr val="00B050"/>
                </a:solidFill>
              </a:rPr>
              <a:t>।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66800"/>
            <a:ext cx="32765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4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50164"/>
            <a:ext cx="7086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সফটওয়্যার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পাইরেসি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(Software Piracy)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5" y="713505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</a:rPr>
              <a:t>সফটওয়্যার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মেধাভিক্তিক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প্রযুক্তি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পণ্য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বর্তমান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সফটওয়্যার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পাইরেসি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পরিচিত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শব্দ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সফটওয়্যার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পাইরেসি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অনুমতিতে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সফটওয়্যার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কপি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নিজের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বিতরণ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কিংবা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পরিবর্তনের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নিজের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চালিয়ে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দেয়াকে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বুঝায়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স্বত্তাধিকার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আইন</a:t>
            </a:r>
            <a:r>
              <a:rPr lang="en-US" sz="2400" dirty="0" smtClean="0">
                <a:solidFill>
                  <a:srgbClr val="002060"/>
                </a:solidFill>
              </a:rPr>
              <a:t> (Copyright Law)  </a:t>
            </a:r>
            <a:r>
              <a:rPr lang="en-US" sz="2400" dirty="0" err="1" smtClean="0">
                <a:solidFill>
                  <a:srgbClr val="002060"/>
                </a:solidFill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সফ্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টওয়্যার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পণ্যকে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অন্যান্য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পণ্যের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ন্যায়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বাজারজাতকরণ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উৎপাদনের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সকল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অধিকার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প্রোগ্রামারকে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দেয়া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ও </a:t>
            </a:r>
            <a:r>
              <a:rPr lang="en-US" sz="2400" dirty="0" err="1" smtClean="0">
                <a:solidFill>
                  <a:srgbClr val="002060"/>
                </a:solidFill>
              </a:rPr>
              <a:t>সংরক্ষণ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বাংলাদেশসহ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বিশ্বের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অনেক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দেশে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কপিরাইট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প্রচলন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জনসচেতনতা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থাকার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কারণে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অবাধে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সফ্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টওয়্যার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পাইরেসি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চলছে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বলতে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গেলে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আমাদের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দেশে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প্রায়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সকল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ক্ষেত্রে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পাইরেটেড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সফটওয়্যার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হচ্ছে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ফলে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কপিরাইট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লঙ্ঘন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যেমনি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হচ্ছে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তেমনি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ব্যবহারকারী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নানাবিধ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ক্ষতির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সম্মুখিন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হচ্ছে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9231" b="23810"/>
          <a:stretch/>
        </p:blipFill>
        <p:spPr>
          <a:xfrm>
            <a:off x="1946565" y="5091545"/>
            <a:ext cx="518159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785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73312"/>
            <a:ext cx="449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হ্যাকিং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(Hacking)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5" y="713505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</a:rPr>
              <a:t>বিনা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অনুমতিতে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কম্পিউটার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নেটওয়ার্কে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প্রবেশ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কম্পিউটার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হ্যাকিং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হ্যাকিং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হ্যাকার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হ্যাকার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দু’ধরেনে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বৈধ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অবৈধ</a:t>
            </a:r>
            <a:r>
              <a:rPr lang="en-US" sz="2400" dirty="0" smtClean="0">
                <a:solidFill>
                  <a:srgbClr val="002060"/>
                </a:solidFill>
              </a:rPr>
              <a:t> (Black Hat, White Hat). </a:t>
            </a:r>
            <a:r>
              <a:rPr lang="en-US" sz="2400" dirty="0" err="1" smtClean="0">
                <a:solidFill>
                  <a:srgbClr val="002060"/>
                </a:solidFill>
              </a:rPr>
              <a:t>কিছু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প্রতিষ্ঠান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সিস্টেম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পরীক্ষা-নীরিক্ষা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বৈধ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হ্যাকার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নিয়োগ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দিয়ে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</a:rPr>
              <a:t>সাইবার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আক্রমন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সাইবার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আক্রমন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ধরণের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ইলেকট্রনিক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আক্রমণ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যাতে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ক্রিমিনালরা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ইন্টারনেটের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কারো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সিস্টেমে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অনুমতিতে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প্রবেশ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ফাইল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প্রোগ্রাম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হার্ডওয়্যার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ধ্বংস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সাধন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85244"/>
            <a:ext cx="6324599" cy="259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638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66899" y="9120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প্লেজিয়ারিজম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(Plagiarism)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" y="675981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ব্যক্তির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প্রতিষ্ঠানের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লেখা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গবেষণা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সাহিত্য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কর্ম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অবিকল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নকল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আংশিক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নিজের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প্রকাশ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প্লেজিয়ারিজম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</a:rPr>
              <a:t>। এ </a:t>
            </a:r>
            <a:r>
              <a:rPr lang="en-US" sz="2400" dirty="0" err="1" smtClean="0">
                <a:solidFill>
                  <a:srgbClr val="002060"/>
                </a:solidFill>
              </a:rPr>
              <a:t>ধরনের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কাজ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সম্মত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নহে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এটা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প্রতিহত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দরকার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</a:rPr>
              <a:t>শিক্ষার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ক্ষেত্রে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প্লেজিয়ারিজম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অনেকটাই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বেশি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গবেষণা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তথা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চিন্তা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দক্ষতা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অর্জনই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হলো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শিক্ষার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উদ্দেশ্য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অর্থ্যা</a:t>
            </a:r>
            <a:r>
              <a:rPr lang="en-US" sz="2400" dirty="0" smtClean="0">
                <a:solidFill>
                  <a:srgbClr val="002060"/>
                </a:solidFill>
              </a:rPr>
              <a:t>ৎ </a:t>
            </a:r>
            <a:r>
              <a:rPr lang="en-US" sz="2400" dirty="0" err="1" smtClean="0">
                <a:solidFill>
                  <a:srgbClr val="002060"/>
                </a:solidFill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বিষয়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যতই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কঠিন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হোক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গবেষনা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বিশ্লেষণ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মূল্যায়ন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নতুন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ধারণার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প্রবর্তন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সঠিক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দক্ষতা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অর্জনকেই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বুঝায়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কিন্তু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প্লেজিয়ারিজম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ফলে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ব্যর্থ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হচ্ছে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9" y="4092301"/>
            <a:ext cx="6172200" cy="26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7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66899" y="9120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প্লেজিয়ারিজম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(Plagiarism)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5" y="713505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</a:rPr>
              <a:t>কর্তৃপক্ষ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প্লেজিয়ারিজম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নিয়ে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অনেক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বেশি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উদ্বিগ্ন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কারণ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শিক্ষাক্ষেত্রে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প্লেজিয়ারিজম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আহরিত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জ্ঞান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অর্জনে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নিজেদের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চেষ্টা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অব্যহত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রাখবে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প্রত্যাশাই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করেন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এযুগে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ইন্টারনেট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অসংখ্য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লেখা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গবেষণা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সহজেই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পাওয়া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যায়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সেখানে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শিক্ষকদের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শিক্ষার্থীদের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পড়া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লেখা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নিজস্ব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চিন্তা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দক্ষতা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অর্জন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বেশ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বাধা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পেতে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প্লেজিয়ারিজনকে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আবার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সাইবার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প্লেজিয়ারিজমও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54" y="3391161"/>
            <a:ext cx="6224588" cy="33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03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4636"/>
            <a:ext cx="32194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09" y="914400"/>
            <a:ext cx="80494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কম্পিুউটার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ইথিকস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709" y="1657198"/>
            <a:ext cx="88876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/>
              <a:t>২। </a:t>
            </a:r>
            <a:r>
              <a:rPr lang="en-US" sz="2800" dirty="0" err="1" smtClean="0"/>
              <a:t>পাইরেসি</a:t>
            </a:r>
            <a:r>
              <a:rPr lang="en-US" sz="2800" dirty="0" smtClean="0"/>
              <a:t>, </a:t>
            </a:r>
            <a:r>
              <a:rPr lang="en-US" sz="2800" dirty="0" err="1" smtClean="0"/>
              <a:t>হ্যাকিং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প্লেজিয়ারিজম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44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942" y="47700"/>
            <a:ext cx="32051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বাড়ির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" y="724809"/>
            <a:ext cx="85153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dirty="0" err="1" smtClean="0"/>
              <a:t>তথ্য</a:t>
            </a:r>
            <a:r>
              <a:rPr lang="en-US" sz="2800" dirty="0" smtClean="0"/>
              <a:t> ও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প্রযুক্তি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আনবা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785104"/>
            <a:ext cx="8820149" cy="49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84775"/>
            <a:ext cx="6400800" cy="6120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4618" y="0"/>
            <a:ext cx="35099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উক্তি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উপদেশ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2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825"/>
            <a:ext cx="6553199" cy="1171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762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52400"/>
            <a:ext cx="5105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watch images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71500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9831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8001" b="20005"/>
          <a:stretch/>
        </p:blipFill>
        <p:spPr>
          <a:xfrm>
            <a:off x="762000" y="1447800"/>
            <a:ext cx="7696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18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799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267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5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1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r="23244" b="26191"/>
          <a:stretch/>
        </p:blipFill>
        <p:spPr>
          <a:xfrm>
            <a:off x="304800" y="457200"/>
            <a:ext cx="84582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4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28600"/>
            <a:ext cx="84582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6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867</Words>
  <Application>Microsoft Office PowerPoint</Application>
  <PresentationFormat>On-screen Show (4:3)</PresentationFormat>
  <Paragraphs>85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NikoshBAN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Ataur Rahman</dc:creator>
  <cp:lastModifiedBy>Md. Ataur Rahman</cp:lastModifiedBy>
  <cp:revision>606</cp:revision>
  <dcterms:created xsi:type="dcterms:W3CDTF">2016-08-09T23:50:01Z</dcterms:created>
  <dcterms:modified xsi:type="dcterms:W3CDTF">2017-10-05T00:57:52Z</dcterms:modified>
</cp:coreProperties>
</file>